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0440D-874B-4B89-9533-4C9C58077EFC}" v="1" dt="2022-05-10T14:14:55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Torres" userId="S::ptorres@bridgehavencac.org::e80e11bc-d6e1-42ed-9134-3079e8a7dc85" providerId="AD" clId="Web-{97860B7E-70C6-472A-81DE-6404B8BAB663}"/>
    <pc:docChg chg="sldOrd">
      <pc:chgData name="Paula Torres" userId="S::ptorres@bridgehavencac.org::e80e11bc-d6e1-42ed-9134-3079e8a7dc85" providerId="AD" clId="Web-{97860B7E-70C6-472A-81DE-6404B8BAB663}" dt="2021-11-30T06:04:47.241" v="0"/>
      <pc:docMkLst>
        <pc:docMk/>
      </pc:docMkLst>
      <pc:sldChg chg="ord">
        <pc:chgData name="Paula Torres" userId="S::ptorres@bridgehavencac.org::e80e11bc-d6e1-42ed-9134-3079e8a7dc85" providerId="AD" clId="Web-{97860B7E-70C6-472A-81DE-6404B8BAB663}" dt="2021-11-30T06:04:47.241" v="0"/>
        <pc:sldMkLst>
          <pc:docMk/>
          <pc:sldMk cId="3529200567" sldId="259"/>
        </pc:sldMkLst>
      </pc:sldChg>
    </pc:docChg>
  </pc:docChgLst>
  <pc:docChgLst>
    <pc:chgData name="Shelley Quigley" userId="18f5c292-06f6-48d9-80ad-8e1abbe9cd36" providerId="ADAL" clId="{EE60440D-874B-4B89-9533-4C9C58077EFC}"/>
    <pc:docChg chg="undo custSel addSld delSld modSld">
      <pc:chgData name="Shelley Quigley" userId="18f5c292-06f6-48d9-80ad-8e1abbe9cd36" providerId="ADAL" clId="{EE60440D-874B-4B89-9533-4C9C58077EFC}" dt="2022-05-10T14:23:08.883" v="5" actId="2696"/>
      <pc:docMkLst>
        <pc:docMk/>
      </pc:docMkLst>
      <pc:sldChg chg="addSp delSp mod">
        <pc:chgData name="Shelley Quigley" userId="18f5c292-06f6-48d9-80ad-8e1abbe9cd36" providerId="ADAL" clId="{EE60440D-874B-4B89-9533-4C9C58077EFC}" dt="2022-05-10T13:41:23.450" v="1" actId="22"/>
        <pc:sldMkLst>
          <pc:docMk/>
          <pc:sldMk cId="1931879178" sldId="257"/>
        </pc:sldMkLst>
        <pc:spChg chg="add del">
          <ac:chgData name="Shelley Quigley" userId="18f5c292-06f6-48d9-80ad-8e1abbe9cd36" providerId="ADAL" clId="{EE60440D-874B-4B89-9533-4C9C58077EFC}" dt="2022-05-10T13:41:23.450" v="1" actId="22"/>
          <ac:spMkLst>
            <pc:docMk/>
            <pc:sldMk cId="1931879178" sldId="257"/>
            <ac:spMk id="6" creationId="{8F17531C-5E82-BCFF-8FCA-358E2A4165D3}"/>
          </ac:spMkLst>
        </pc:spChg>
      </pc:sldChg>
      <pc:sldChg chg="delSp modSp add del mod setBg delDesignElem">
        <pc:chgData name="Shelley Quigley" userId="18f5c292-06f6-48d9-80ad-8e1abbe9cd36" providerId="ADAL" clId="{EE60440D-874B-4B89-9533-4C9C58077EFC}" dt="2022-05-10T14:23:08.883" v="5" actId="2696"/>
        <pc:sldMkLst>
          <pc:docMk/>
          <pc:sldMk cId="3692452379" sldId="283"/>
        </pc:sldMkLst>
        <pc:spChg chg="mod">
          <ac:chgData name="Shelley Quigley" userId="18f5c292-06f6-48d9-80ad-8e1abbe9cd36" providerId="ADAL" clId="{EE60440D-874B-4B89-9533-4C9C58077EFC}" dt="2022-05-10T14:14:55.978" v="4" actId="27636"/>
          <ac:spMkLst>
            <pc:docMk/>
            <pc:sldMk cId="3692452379" sldId="283"/>
            <ac:spMk id="3" creationId="{82B89574-64F0-9814-0708-982B6AE3A214}"/>
          </ac:spMkLst>
        </pc:spChg>
        <pc:spChg chg="del">
          <ac:chgData name="Shelley Quigley" userId="18f5c292-06f6-48d9-80ad-8e1abbe9cd36" providerId="ADAL" clId="{EE60440D-874B-4B89-9533-4C9C58077EFC}" dt="2022-05-10T14:14:55.717" v="3"/>
          <ac:spMkLst>
            <pc:docMk/>
            <pc:sldMk cId="3692452379" sldId="283"/>
            <ac:spMk id="22" creationId="{F63C748C-967B-4A7B-A90F-3EDD0F485AC6}"/>
          </ac:spMkLst>
        </pc:spChg>
        <pc:spChg chg="del">
          <ac:chgData name="Shelley Quigley" userId="18f5c292-06f6-48d9-80ad-8e1abbe9cd36" providerId="ADAL" clId="{EE60440D-874B-4B89-9533-4C9C58077EFC}" dt="2022-05-10T14:14:55.717" v="3"/>
          <ac:spMkLst>
            <pc:docMk/>
            <pc:sldMk cId="3692452379" sldId="283"/>
            <ac:spMk id="23" creationId="{C0143637-4934-44E4-B909-BAF1E7B279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46EF-B8BA-4617-85C8-89D079446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FA3FF-0BFB-4011-9DC9-F1471D3C5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ABB2E-AC07-4F95-ABD3-416E5399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24F0C-FF8A-4C66-9F6B-F8687400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A85C-C092-4519-9DD8-32E660E5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435D-D4A5-4F56-B2A9-2D126D5B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7ED92-0BF2-4D85-B671-BACF641C0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8B531-375B-4E95-9DA7-BF0FB970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8E0C1-2A75-4340-BF92-BAA6B32C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55D2E-1134-4E23-9C5D-2000561B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2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654CC-4E0A-456A-80D7-B20749ADD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D3147-6EE4-4178-A531-30323E1CF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C1BE7-6FB9-4F0A-BF85-4311DF83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3909-3F81-44F4-9288-92DFDC9B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DD39-7478-4DA5-AF9F-0B1D22AA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3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6255-7EFB-4D58-A9F3-7BCAB01A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B75C7-EAE2-48F8-A003-ABC8A5DBB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0F4C-CB0B-4A68-8BE6-8ED60785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2C152-E01D-4320-A309-42B72475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00372-0158-48E7-AE63-88DB05FA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13B4-5B27-4A23-88A0-97E52B13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94C6-A363-4515-B7DF-C5EC9DCE6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72F2E-DAB1-4DDD-A97B-0ADA8B5D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39958-8C18-400E-8E94-DCAB0977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D38E3-F62F-40EE-97F1-CEFD5DA9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9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C43D-30F2-4453-A82D-C995529D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A36C-1CF4-4A97-88BE-0EC4F9032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4C677-39D4-4FF0-B41D-222BE1776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CE3A-AB96-4397-9206-20EDE19D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57F3B-B602-4523-BEAE-048CDDD1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76371-CD4F-4715-9B53-04A910C8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3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8CD3-1F6F-432D-8ED4-0B3F403E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FFDBB-15D9-4343-975B-C4C7E0FB0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CB906-2AA9-4A5C-A59B-956E89191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4B1D3-61E2-455B-A31F-6D1A39B2D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F91589-35D8-4243-A652-E2F1B0F71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1BB3A-BF1F-4D7E-884A-BA5351FF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BE48C-B0F3-4242-B266-1D0542E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0D645-6267-4C8F-B543-7A3051F5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2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F911-5F39-4B0C-B702-E761BD01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FCDBC-DD4B-4271-AC7A-2ABB89FE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6F1BD-5ECA-48CF-B09D-E52722E2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EC60C-5FB4-4B45-9787-5BB82E9A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5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6B217-DC30-441F-8AC0-D48D2884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1A320-F58A-4C1D-BBCB-4210CEB1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2B6C6-0A17-41E3-8DBF-7103E6F9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8EAA-6AC8-44FE-97FE-F30B51EE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8D89-0F49-4024-ACD2-D1CFFB320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91041-8D5C-4DD8-8580-6CAD72392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08812-1620-4E70-9B4E-2F1BFB40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9F397-47CE-46F7-86E5-AD1EF833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314DF-D8F7-49BB-93D6-A01E03ED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5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AB4C-984A-4CEF-A9CD-7E7D0357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8B508-CAF0-43C9-B883-058F46DE9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A48F3-D2DE-420F-8249-8E4AC3EEB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5CE32-B5FD-4E57-83B9-3E39A479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19346-FE90-4026-B3AC-E9067CAD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66D8-39AA-4A7D-B4D7-C4318F2B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9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C860F-F4B6-4D4E-BAFF-6A707303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94D5C-825E-438E-B6D8-BD67631F5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DBB50-FF04-4BF1-9DA7-E0EC651B5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9F79A-F599-4A8D-A13C-8EBC8ECBD4D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7BC5C-9424-4868-B452-0C2AE30C4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71E4C-6C96-4076-9BE4-A1C3CA3B2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2584-75F2-4F71-93C6-657F4291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2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012-57FC-4AD9-A59B-351A964FA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9303C-0F3A-433C-B5D0-E97343879B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043CE4E0-8042-4D46-9FB6-2006366BB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letter&#10;&#10;Description automatically generated">
            <a:extLst>
              <a:ext uri="{FF2B5EF4-FFF2-40B4-BE49-F238E27FC236}">
                <a16:creationId xmlns:a16="http://schemas.microsoft.com/office/drawing/2014/main" id="{EDEED247-0966-4110-B3B2-E801FBF99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3750EC-F492-4EB3-8361-87683E16E11A}"/>
              </a:ext>
            </a:extLst>
          </p:cNvPr>
          <p:cNvSpPr txBox="1"/>
          <p:nvPr/>
        </p:nvSpPr>
        <p:spPr>
          <a:xfrm>
            <a:off x="3006524" y="3015734"/>
            <a:ext cx="6175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62A4-5834-46A1-8F85-9D016990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62B92FBE-3428-422D-9615-67106EC15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50959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4F4C-2A8C-4139-A735-63820844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DC713DD-5A4C-4AAB-AD2E-76F2F7154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104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Text, timeline&#10;&#10;Description automatically generated">
            <a:extLst>
              <a:ext uri="{FF2B5EF4-FFF2-40B4-BE49-F238E27FC236}">
                <a16:creationId xmlns:a16="http://schemas.microsoft.com/office/drawing/2014/main" id="{D9688789-3688-4EB2-AB7B-B36D39AC1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726544E-29D5-470A-9796-497765BDA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3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D409F-7EC5-4DEA-B067-E6EB839B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0C9DF5B-492F-42DD-A6E3-8D58305F8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637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A16D-8CCC-4F1C-A9A8-6C45967A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DD54CE80-732E-4218-9358-3868137B2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047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7E85-5B68-499F-88ED-17307B56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24EF0B89-4F53-403C-B361-E542F0790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6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7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73BD-680C-4A12-87A6-DE64ECED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FAA5C1B-D803-4F79-8665-E783839E3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5139"/>
          </a:xfrm>
        </p:spPr>
      </p:pic>
    </p:spTree>
    <p:extLst>
      <p:ext uri="{BB962C8B-B14F-4D97-AF65-F5344CB8AC3E}">
        <p14:creationId xmlns:p14="http://schemas.microsoft.com/office/powerpoint/2010/main" val="403183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09E6-95E2-4ADC-BF9E-E238935D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127816C-BC96-45F2-8C93-DC76E499A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9461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20C1-71E8-413D-B8FE-3182D581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sunburst chart&#10;&#10;Description automatically generated">
            <a:extLst>
              <a:ext uri="{FF2B5EF4-FFF2-40B4-BE49-F238E27FC236}">
                <a16:creationId xmlns:a16="http://schemas.microsoft.com/office/drawing/2014/main" id="{FE7FE7C3-98CC-47BE-8AB8-C0962ADF3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529200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7D19C45-002C-4996-845C-48212B7C2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2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31F47C2F-9084-4D38-BB47-23C36DA9D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80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E648096-DB5B-49E3-91B4-A7FCAAEC0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44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7941A2DD-601C-4247-8926-D419DD648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27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E20D318F-D3AD-4B13-884C-62A8C6803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8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86E995F-5F4A-417C-8CC3-58166FCE3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CCD9D10-84DB-4388-8FB2-13CD01CB8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2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FF52-C1B3-4CB8-B7CA-6B76596B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93DAD7E9-746B-4EB2-B5F2-1AC0504E7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3187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EC906E83-52FC-420A-9710-55DC575B7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FBBF3F9B-7570-4375-8C9D-C19AC42D0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6A68-7AAA-451C-8612-AA438F20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sunburst chart&#10;&#10;Description automatically generated">
            <a:extLst>
              <a:ext uri="{FF2B5EF4-FFF2-40B4-BE49-F238E27FC236}">
                <a16:creationId xmlns:a16="http://schemas.microsoft.com/office/drawing/2014/main" id="{DB125180-B585-4E38-9F1C-79C6506EE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759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08C84E52-3D95-46C7-BF98-F56F58B25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0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9A702B8A-AF0C-48D9-B07C-2AB44B18A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990-A6B3-464F-AD0C-BE5B75D1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41285E1F-9A2C-40D5-8793-26AAA8E83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448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62D679C339345879B35CE15A24437" ma:contentTypeVersion="15" ma:contentTypeDescription="Create a new document." ma:contentTypeScope="" ma:versionID="98549e8f41e4adbe861de55e0294800a">
  <xsd:schema xmlns:xsd="http://www.w3.org/2001/XMLSchema" xmlns:xs="http://www.w3.org/2001/XMLSchema" xmlns:p="http://schemas.microsoft.com/office/2006/metadata/properties" xmlns:ns2="cbaa7c60-53bc-4d34-973d-8dc3cd35a6b1" xmlns:ns3="77de94c9-2ca5-4236-8149-c499190fc4c3" targetNamespace="http://schemas.microsoft.com/office/2006/metadata/properties" ma:root="true" ma:fieldsID="96f75b8f23d7a4f6731618d624764adc" ns2:_="" ns3:_="">
    <xsd:import namespace="cbaa7c60-53bc-4d34-973d-8dc3cd35a6b1"/>
    <xsd:import namespace="77de94c9-2ca5-4236-8149-c499190fc4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a7c60-53bc-4d34-973d-8dc3cd35a6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17b727c-8353-4a93-8685-23a851b82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e94c9-2ca5-4236-8149-c499190fc4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eeab1c4-e081-429b-89cb-df632630da4d}" ma:internalName="TaxCatchAll" ma:showField="CatchAllData" ma:web="77de94c9-2ca5-4236-8149-c499190fc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7de94c9-2ca5-4236-8149-c499190fc4c3">
      <UserInfo>
        <DisplayName>Shelley Quigley</DisplayName>
        <AccountId>37</AccountId>
        <AccountType/>
      </UserInfo>
    </SharedWithUsers>
    <TaxCatchAll xmlns="77de94c9-2ca5-4236-8149-c499190fc4c3" xsi:nil="true"/>
    <lcf76f155ced4ddcb4097134ff3c332f xmlns="cbaa7c60-53bc-4d34-973d-8dc3cd35a6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3CB542-E62C-4C5B-8D44-351FBE7CB8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2EF8C2-E6F9-495F-8EA6-0724067D4EB5}"/>
</file>

<file path=customXml/itemProps3.xml><?xml version="1.0" encoding="utf-8"?>
<ds:datastoreItem xmlns:ds="http://schemas.openxmlformats.org/officeDocument/2006/customXml" ds:itemID="{547933D2-33C1-4F49-A0CD-61D346F42F7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77de94c9-2ca5-4236-8149-c499190fc4c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baa7c60-53bc-4d34-973d-8dc3cd35a6b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 Purifoy</dc:creator>
  <cp:lastModifiedBy>Shelley Quigley</cp:lastModifiedBy>
  <cp:revision>4</cp:revision>
  <dcterms:created xsi:type="dcterms:W3CDTF">2021-10-19T15:59:40Z</dcterms:created>
  <dcterms:modified xsi:type="dcterms:W3CDTF">2022-05-10T14:23:18Z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0x01010049E62D679C339345879B35CE15A24437</vt:lpwstr>
  </property>
</Properties>
</file>